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727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Итоги н</a:t>
            </a:r>
            <a:r>
              <a:rPr lang="ru-RU" dirty="0" smtClean="0"/>
              <a:t>едели </a:t>
            </a:r>
            <a:r>
              <a:rPr lang="ru-RU" dirty="0" smtClean="0"/>
              <a:t>дружбы и семьи.</a:t>
            </a:r>
            <a:br>
              <a:rPr lang="ru-RU" dirty="0" smtClean="0"/>
            </a:br>
            <a:r>
              <a:rPr lang="ru-RU" dirty="0" smtClean="0"/>
              <a:t>Итоги недели </a:t>
            </a:r>
            <a:r>
              <a:rPr lang="ru-RU" dirty="0" smtClean="0"/>
              <a:t>здоровья.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Отчёт о проделанной работе педагога Парамоновой Э.А.</a:t>
            </a:r>
          </a:p>
          <a:p>
            <a:r>
              <a:rPr lang="ru-RU" dirty="0" smtClean="0"/>
              <a:t>Июнь 2020г. МКДОУ д\с №8, </a:t>
            </a:r>
            <a:r>
              <a:rPr lang="ru-RU" dirty="0" err="1" smtClean="0"/>
              <a:t>г.Острогожск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9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770" y="293188"/>
            <a:ext cx="8596668" cy="137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8903"/>
            <a:ext cx="8596668" cy="5022459"/>
          </a:xfrm>
        </p:spPr>
        <p:txBody>
          <a:bodyPr/>
          <a:lstStyle/>
          <a:p>
            <a:r>
              <a:rPr lang="ru-RU" dirty="0" smtClean="0"/>
              <a:t>В течении двух недель дистанционной работы дети вместе с родителями беседовали, читали, рассматривали сюжетные картинки. Играли в словесные, подвижные, дидактические, сюжетно – ролевые игры. Устраивали спортивные праздники и развлечения. Рисовали, лепили, конструировали по теме «Неделя дружбы и семьи» и «Неделя здоровья».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28" y="2953862"/>
            <a:ext cx="3930177" cy="367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2906456"/>
            <a:ext cx="3813579" cy="37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1828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35577"/>
            <a:ext cx="8596668" cy="5505785"/>
          </a:xfrm>
        </p:spPr>
        <p:txBody>
          <a:bodyPr/>
          <a:lstStyle/>
          <a:p>
            <a:r>
              <a:rPr lang="ru-RU" dirty="0" err="1" smtClean="0"/>
              <a:t>Потокина</a:t>
            </a:r>
            <a:r>
              <a:rPr lang="ru-RU" dirty="0" smtClean="0"/>
              <a:t> Софья смастерила « </a:t>
            </a:r>
            <a:r>
              <a:rPr lang="ru-RU" dirty="0"/>
              <a:t>Д</a:t>
            </a:r>
            <a:r>
              <a:rPr lang="ru-RU" dirty="0" smtClean="0"/>
              <a:t>омик для друга», а Шишкин Саша из </a:t>
            </a:r>
            <a:r>
              <a:rPr lang="ru-RU" dirty="0" err="1" smtClean="0"/>
              <a:t>лего</a:t>
            </a:r>
            <a:r>
              <a:rPr lang="ru-RU" dirty="0" smtClean="0"/>
              <a:t>-конструктора «Стадион».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76550"/>
            <a:ext cx="4787127" cy="408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7" y="1724297"/>
            <a:ext cx="5438613" cy="41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567"/>
            <a:ext cx="8596668" cy="248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2961"/>
            <a:ext cx="8596668" cy="5218402"/>
          </a:xfrm>
        </p:spPr>
        <p:txBody>
          <a:bodyPr/>
          <a:lstStyle/>
          <a:p>
            <a:r>
              <a:rPr lang="ru-RU" dirty="0" err="1" smtClean="0"/>
              <a:t>Черницова</a:t>
            </a:r>
            <a:r>
              <a:rPr lang="ru-RU" dirty="0" smtClean="0"/>
              <a:t> Лиза слепила из пластилина полезные продукты и вместе с младшим братом играли в футбол.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6" y="1828800"/>
            <a:ext cx="3142182" cy="2197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1828799"/>
            <a:ext cx="5283293" cy="466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6" y="4203290"/>
            <a:ext cx="3142182" cy="22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9818"/>
            <a:ext cx="8596668" cy="156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1703"/>
            <a:ext cx="8596668" cy="5479659"/>
          </a:xfrm>
        </p:spPr>
        <p:txBody>
          <a:bodyPr/>
          <a:lstStyle/>
          <a:p>
            <a:r>
              <a:rPr lang="ru-RU" dirty="0" smtClean="0"/>
              <a:t>Луценко Илья и </a:t>
            </a:r>
            <a:r>
              <a:rPr lang="ru-RU" dirty="0" err="1" smtClean="0"/>
              <a:t>Трунина</a:t>
            </a:r>
            <a:r>
              <a:rPr lang="ru-RU" dirty="0" smtClean="0"/>
              <a:t> Ангелина устроили </a:t>
            </a:r>
            <a:r>
              <a:rPr lang="ru-RU" dirty="0" err="1" smtClean="0"/>
              <a:t>велозабег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332411"/>
            <a:ext cx="4741818" cy="4558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44" y="1332410"/>
            <a:ext cx="4498359" cy="45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566"/>
            <a:ext cx="8596668" cy="1698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327"/>
            <a:ext cx="8596668" cy="5558036"/>
          </a:xfrm>
        </p:spPr>
        <p:txBody>
          <a:bodyPr/>
          <a:lstStyle/>
          <a:p>
            <a:r>
              <a:rPr lang="ru-RU" dirty="0" smtClean="0"/>
              <a:t>Шишкин Саша нарисовал « Полезные и вредные продукты» и сделал аппликацию «Корзина с фруктами».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397725"/>
            <a:ext cx="4232365" cy="4643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2" y="1397725"/>
            <a:ext cx="4206241" cy="45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2612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0081"/>
            <a:ext cx="8596668" cy="5401282"/>
          </a:xfrm>
        </p:spPr>
        <p:txBody>
          <a:bodyPr/>
          <a:lstStyle/>
          <a:p>
            <a:r>
              <a:rPr lang="ru-RU" dirty="0" smtClean="0"/>
              <a:t>Шишкин Саша вместе с сестрой занимались йогой, а Дудкин Денис вместе с младшим братом соревновались на самокатах «Кто быстрей».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2220688"/>
            <a:ext cx="3905796" cy="3500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20687"/>
            <a:ext cx="3931920" cy="35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424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5407"/>
            <a:ext cx="8596668" cy="5185956"/>
          </a:xfrm>
        </p:spPr>
        <p:txBody>
          <a:bodyPr/>
          <a:lstStyle/>
          <a:p>
            <a:r>
              <a:rPr lang="ru-RU" dirty="0" err="1" smtClean="0"/>
              <a:t>Косинова</a:t>
            </a:r>
            <a:r>
              <a:rPr lang="ru-RU" dirty="0" smtClean="0"/>
              <a:t> Даша слепила из </a:t>
            </a:r>
            <a:r>
              <a:rPr lang="ru-RU" dirty="0" err="1" smtClean="0"/>
              <a:t>пластелина</a:t>
            </a:r>
            <a:r>
              <a:rPr lang="ru-RU" dirty="0" smtClean="0"/>
              <a:t> полезные продукты, а Маштаков Максим активно занимался спортом на стадионе.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56502"/>
            <a:ext cx="3938912" cy="348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5" y="2256502"/>
            <a:ext cx="3864077" cy="34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175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Итоги недели дружбы и семьи. Итоги недели здоровья.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дружбы и семьи. Неделя здоровья.</dc:title>
  <dc:creator>user</dc:creator>
  <cp:lastModifiedBy>user</cp:lastModifiedBy>
  <cp:revision>30</cp:revision>
  <dcterms:created xsi:type="dcterms:W3CDTF">2020-06-14T06:21:55Z</dcterms:created>
  <dcterms:modified xsi:type="dcterms:W3CDTF">2020-06-15T09:15:44Z</dcterms:modified>
</cp:coreProperties>
</file>